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83895" y="620395"/>
            <a:ext cx="10745470" cy="54203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组件名：板块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导航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组件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key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：</a:t>
            </a: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SectionNavigation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组件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简介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该组件是一个针对于车型页开发的组件，可以和其他车型页组件进行联动，如果在车型页添加非车型页的所属的组件，无法联动导航效果，同理把这个组件放在非车型页也一样。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详细配置见</a:t>
            </a:r>
            <a:r>
              <a:rPr lang="zh-CN" altLang="en-US" sz="1800">
                <a:latin typeface="Arial" panose="020B0604020202020204" pitchFamily="34" charset="0"/>
                <a:ea typeface="微软雅黑" panose="020B0503020204020204" charset="-122"/>
              </a:rPr>
              <a:t>后图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2005" y="262255"/>
            <a:ext cx="10695940" cy="63341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435" y="302260"/>
            <a:ext cx="11835130" cy="62534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985" y="278130"/>
            <a:ext cx="11416665" cy="63328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WPS 演示</Application>
  <PresentationFormat>宽屏</PresentationFormat>
  <Paragraphs>10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DBC20240808</dc:creator>
  <cp:lastModifiedBy>柴梁园</cp:lastModifiedBy>
  <cp:revision>4</cp:revision>
  <dcterms:created xsi:type="dcterms:W3CDTF">2023-08-09T12:44:00Z</dcterms:created>
  <dcterms:modified xsi:type="dcterms:W3CDTF">2025-07-05T12:50:40Z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B12931B48E1C4EB299FC06B9B67A84D1_12</vt:lpwstr>
  </property>
</Properties>
</file>